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3" r:id="rId9"/>
    <p:sldId id="259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6BA92-51DC-4F36-A5F6-9EE48FE6277E}" v="150" dt="2025-12-18T02:34:48.2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F662E-503B-3B1D-535D-E5B5AFA6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D8B3B-F2CA-733D-30A9-8A2DB8234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102E2-BC0A-97F3-4E0B-B88116A0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FCCB4-6BEB-6BDF-0BFB-6E3E74F7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BB5-22D9-B9D2-FDB3-646AD06B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5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57F74-C9EC-CF86-9520-C678E8A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B930FE-E056-BAA3-6AF8-46AF727B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99240-9327-A418-3E11-62D9E028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28F63-3593-BEF4-5982-DCFA7A93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2793D-9D56-5392-7AAA-66CF9A0D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2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F6F8A6-3228-B161-6CF4-251A09C38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3C881-EBE6-9041-EAB4-6BEB3E73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F3700-A282-D40F-D4A9-855015C6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9AB89-0D99-8FB6-365F-5C92D553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9BC80-1AB4-5FD7-69DE-B0838A17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FB17A-DBD8-8363-8500-027BD4B0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6BE99-E030-3C83-74A6-453ADD48E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16926-C69C-ABD2-96C9-6433E31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F6B5D-65E4-2EB9-8852-07506F6F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1E7CC-9408-510C-C07E-57D80803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E6AF4-89FC-F089-E42A-C373722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4772D6-8913-A9D6-0DBA-6DBC75310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4861E-F5A3-E728-72E4-4202AD94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B2FD1-2DE8-8F20-EC18-69F4A332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5CADD-2ECF-0551-CC2A-9C1644A6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2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C5040-2A62-4B16-F69F-9B4CB8F5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0EEF2-177B-729C-5A09-F645864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D18EF-19E1-F7C7-4FA4-81B2042A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7C9D4-89A6-57E0-4364-5F37929D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E4469-5B96-CA43-89F2-E11E3199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4E7AF-62F1-7C6C-4FC8-AE465EF5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2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2A25-2A21-9ADA-FB3F-C484062B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997-885C-4919-204A-0C0C48B5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1B52C-FDB7-DB40-6A06-24B479DA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0DE558-B111-FCD7-4A36-2F1879BB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3BFD4C-7EEF-2064-58D2-172E45A99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A08499-82A2-7E18-ECE1-924AF5B9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ABCE0-B8CF-A1E9-FC00-FF7F9DBC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983726-1CCB-5C7F-42DF-84A2C1ED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EB482-FB3C-BF6A-BD80-05F2D91C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70620-2804-A828-562E-D0E033DB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0ABF5-44D0-E78B-F65D-1F4B622B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278A4-5F5F-3FFC-49A0-1A1350AE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48BE-2750-8376-83B5-822D4194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E92A69-7A8C-B8AB-4C55-28B46402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A5485-6235-6CAE-1192-D0AC934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5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7F149-BE38-8BD5-DD3D-B3730549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BE9E6-5882-35E0-15D0-89D805A3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5FE2E-4882-9C99-A0B4-C2CD7A92A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4D288-8569-4EEE-9440-1D49FBA9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8E3E4-FAC7-A9F6-1C7B-F3061245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FC039-3DD5-326A-95D7-2D07F037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6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56E69-2B9F-4B4A-0E4B-C4006046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8795-449C-F875-B2BA-E76A24855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43B599-54FA-CB28-E248-9FAE15A1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8BAE32-692F-FA56-D1A1-D6E90366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7D17D-D976-4DDE-A880-7190676F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3CE84-EE08-C629-64EB-17035C2A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9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B5D5F9-D35D-3588-8A25-B1A6FB6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902413-8F1A-3CFA-183A-486990A7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55185-8F8F-8A73-60B6-8B72173A2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E2C1F-129B-54E5-B689-58A45D858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E8D77-1335-90BD-FEE9-3F2F4CF06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D82F-DFE7-547C-0D80-6B8C4B5F059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2AC85-03D1-E47A-1245-1773D717AA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GhhoL3wNJ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529DA-69A5-11EB-FA26-B4DE8EDC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9EEACF-21FD-8995-3F17-1FD141B0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205" y="188210"/>
            <a:ext cx="9144000" cy="1289608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latin typeface="Arial" panose="020B0604020202020204" pitchFamily="34" charset="0"/>
                <a:cs typeface="Arial" panose="020B0604020202020204" pitchFamily="34" charset="0"/>
              </a:rPr>
              <a:t>Ultimate Shell</a:t>
            </a:r>
            <a:endParaRPr lang="ko-KR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64D67-1F4C-8559-7AED-40C6BC49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5335" y="1366982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202510894 </a:t>
            </a:r>
            <a:r>
              <a:rPr lang="ko-KR" altLang="en-US" dirty="0"/>
              <a:t>박건우</a:t>
            </a:r>
            <a:r>
              <a:rPr lang="en-US" altLang="ko-KR" sz="2000" dirty="0"/>
              <a:t>(</a:t>
            </a:r>
            <a:r>
              <a:rPr lang="ko-KR" altLang="en-US" sz="2000" dirty="0"/>
              <a:t>팀장</a:t>
            </a:r>
            <a:r>
              <a:rPr lang="en-US" altLang="ko-KR" sz="2000" dirty="0"/>
              <a:t>&amp;</a:t>
            </a:r>
            <a:r>
              <a:rPr lang="ko-KR" altLang="en-US" sz="2000" dirty="0"/>
              <a:t>기획</a:t>
            </a:r>
            <a:r>
              <a:rPr lang="en-US" altLang="ko-KR" sz="2000" dirty="0"/>
              <a:t>&amp;</a:t>
            </a:r>
            <a:r>
              <a:rPr lang="ko-KR" altLang="en-US" sz="2000" dirty="0"/>
              <a:t>스토리</a:t>
            </a:r>
            <a:r>
              <a:rPr lang="en-US" altLang="ko-KR" sz="2000" dirty="0"/>
              <a:t>&amp;</a:t>
            </a:r>
            <a:r>
              <a:rPr lang="ko-KR" altLang="en-US" sz="2000" dirty="0"/>
              <a:t>개발</a:t>
            </a:r>
            <a:r>
              <a:rPr lang="en-US" altLang="ko-KR" sz="2000" dirty="0"/>
              <a:t>&amp;</a:t>
            </a:r>
            <a:r>
              <a:rPr lang="ko-KR" altLang="en-US" sz="2000" dirty="0"/>
              <a:t>이미지</a:t>
            </a:r>
            <a:r>
              <a:rPr lang="en-US" altLang="ko-KR" sz="2000" dirty="0"/>
              <a:t>&amp;</a:t>
            </a:r>
            <a:r>
              <a:rPr lang="ko-KR" altLang="en-US" sz="2000" dirty="0"/>
              <a:t>사운드</a:t>
            </a:r>
            <a:r>
              <a:rPr lang="en-US" altLang="ko-KR" sz="2000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2AE8-DA72-DC02-FDE7-6C7A24C7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EC76-CF72-1359-4153-A96344E4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</a:t>
            </a:r>
            <a:r>
              <a:rPr lang="ko-KR" altLang="en-US" dirty="0" err="1"/>
              <a:t>플랫포머</a:t>
            </a:r>
            <a:endParaRPr lang="en-US" altLang="ko-KR" dirty="0"/>
          </a:p>
          <a:p>
            <a:r>
              <a:rPr lang="ko-KR" altLang="en-US" dirty="0"/>
              <a:t>개발 언어</a:t>
            </a:r>
            <a:r>
              <a:rPr lang="en-US" altLang="ko-KR" dirty="0"/>
              <a:t>: </a:t>
            </a:r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테마</a:t>
            </a:r>
            <a:r>
              <a:rPr lang="en-US" altLang="ko-KR" dirty="0"/>
              <a:t>: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나선형 조개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 조각을 찾아 바다 탐험하기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개발</a:t>
            </a:r>
            <a:r>
              <a:rPr lang="en-US" altLang="ko-KR" dirty="0"/>
              <a:t>: Gemini, </a:t>
            </a:r>
            <a:r>
              <a:rPr lang="en-US" altLang="ko-KR" dirty="0" err="1"/>
              <a:t>Github</a:t>
            </a:r>
            <a:r>
              <a:rPr lang="en-US" altLang="ko-KR" dirty="0"/>
              <a:t> Copilot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: Gemini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소리</a:t>
            </a:r>
            <a:r>
              <a:rPr lang="en-US" altLang="ko-KR" dirty="0"/>
              <a:t>: </a:t>
            </a:r>
            <a:r>
              <a:rPr lang="en-US" altLang="ko-KR" dirty="0" err="1"/>
              <a:t>pixabay</a:t>
            </a:r>
            <a:r>
              <a:rPr lang="en-US" altLang="ko-KR" dirty="0"/>
              <a:t>, </a:t>
            </a:r>
            <a:r>
              <a:rPr lang="en-US" altLang="ko-KR" dirty="0" err="1"/>
              <a:t>mixkit</a:t>
            </a:r>
            <a:endParaRPr lang="ko-KR" altLang="en-US" dirty="0"/>
          </a:p>
        </p:txBody>
      </p:sp>
      <p:pic>
        <p:nvPicPr>
          <p:cNvPr id="5" name="그림 4" descr="만화 영화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0C38D1-B87A-09C1-635A-92CCF8221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75" y="471785"/>
            <a:ext cx="4333875" cy="24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8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E367-307A-CECE-2E6F-1F11BC02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B09FF-67DA-8054-12E4-B049E9E5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82745" cy="4987203"/>
          </a:xfrm>
        </p:spPr>
        <p:txBody>
          <a:bodyPr>
            <a:normAutofit/>
          </a:bodyPr>
          <a:lstStyle/>
          <a:p>
            <a:r>
              <a:rPr lang="ko-KR" altLang="en-US" dirty="0"/>
              <a:t>멸망해가는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는 만물의 힘을 한 곳에 모은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나선형 조개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/>
              <a:t> </a:t>
            </a:r>
            <a:r>
              <a:rPr lang="ko-KR" altLang="en-US" dirty="0"/>
              <a:t>모양의 물체</a:t>
            </a:r>
            <a:r>
              <a:rPr lang="en-US" altLang="ko-KR" dirty="0"/>
              <a:t>, </a:t>
            </a:r>
            <a:r>
              <a:rPr lang="ko-KR" altLang="en-US" i="1" u="sng" dirty="0" err="1"/>
              <a:t>얼티밋</a:t>
            </a:r>
            <a:r>
              <a:rPr lang="ko-KR" altLang="en-US" i="1" u="sng" dirty="0"/>
              <a:t> 쉘</a:t>
            </a:r>
            <a:r>
              <a:rPr lang="en-US" altLang="ko-KR" i="1" u="sng" dirty="0"/>
              <a:t>(Ultimate Shell)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원래 세계와의 운명을 바꾸려는 순간 누군가가 나타나 조개를 빼앗아간다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사는 세계로 왔으나</a:t>
            </a:r>
            <a:r>
              <a:rPr lang="en-US" altLang="ko-KR" dirty="0"/>
              <a:t>, </a:t>
            </a:r>
            <a:r>
              <a:rPr lang="ko-KR" altLang="en-US" dirty="0"/>
              <a:t>불안정한 힘으로 인해 조개가 분리되어 흩어진다</a:t>
            </a:r>
            <a:r>
              <a:rPr lang="en-US" altLang="ko-KR" dirty="0"/>
              <a:t>.</a:t>
            </a:r>
            <a:r>
              <a:rPr lang="ko-KR" altLang="en-US" dirty="0"/>
              <a:t> 원래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에게 조각을 모아달라고 부탁한다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는 험난한 길을 뚫고 조각을 모은다</a:t>
            </a:r>
            <a:r>
              <a:rPr lang="en-US" altLang="ko-KR" dirty="0"/>
              <a:t>. </a:t>
            </a:r>
            <a:r>
              <a:rPr lang="ko-KR" altLang="en-US" dirty="0"/>
              <a:t>그 과정에서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도 만난다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세계의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먼저 조각을 찾고 원래대로 돌려놓는다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82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7C2D-F3A5-DE81-60D0-E8589EE5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E4CC6-5FBE-3D97-01F2-C44736A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8091" cy="4351338"/>
          </a:xfrm>
        </p:spPr>
        <p:txBody>
          <a:bodyPr/>
          <a:lstStyle/>
          <a:p>
            <a:r>
              <a:rPr lang="ko-KR" altLang="en-US" dirty="0" err="1"/>
              <a:t>맵의</a:t>
            </a:r>
            <a:r>
              <a:rPr lang="ko-KR" altLang="en-US" dirty="0"/>
              <a:t> 끝까지 가서 조개 조각을 터치하면 스테이지 클리어</a:t>
            </a:r>
            <a:endParaRPr lang="en-US" altLang="ko-KR" dirty="0"/>
          </a:p>
          <a:p>
            <a:r>
              <a:rPr lang="ko-KR" altLang="en-US" dirty="0"/>
              <a:t>물속에서는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공기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 방울을 주기적으로 먹어 숨 쉬기</a:t>
            </a:r>
            <a:r>
              <a:rPr lang="en-US" altLang="ko-KR" sz="2000" dirty="0"/>
              <a:t>(</a:t>
            </a:r>
            <a:r>
              <a:rPr lang="ko-KR" altLang="en-US" sz="2000" dirty="0"/>
              <a:t>안 그러면 사망</a:t>
            </a:r>
            <a:r>
              <a:rPr lang="en-US" altLang="ko-KR" sz="2000" dirty="0"/>
              <a:t>)</a:t>
            </a:r>
          </a:p>
          <a:p>
            <a:endParaRPr lang="en-US" altLang="ko-KR" sz="3200" dirty="0"/>
          </a:p>
        </p:txBody>
      </p:sp>
      <p:pic>
        <p:nvPicPr>
          <p:cNvPr id="5" name="그림 4" descr="달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3E31B5-4094-97DE-ECE5-7C7AC3CC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576" y="2902067"/>
            <a:ext cx="1724266" cy="2457793"/>
          </a:xfrm>
          <a:prstGeom prst="rect">
            <a:avLst/>
          </a:prstGeom>
        </p:spPr>
      </p:pic>
      <p:pic>
        <p:nvPicPr>
          <p:cNvPr id="7" name="그림 6" descr="스크린샷, 직사각형, 라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0991BA-4A5A-EB0C-0E04-297A97B0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29" y="3931614"/>
            <a:ext cx="1676634" cy="657317"/>
          </a:xfrm>
          <a:prstGeom prst="rect">
            <a:avLst/>
          </a:prstGeom>
        </p:spPr>
      </p:pic>
      <p:pic>
        <p:nvPicPr>
          <p:cNvPr id="9" name="그림 8" descr="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D563BA-25A0-E342-2969-37F899FB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167" y="3716566"/>
            <a:ext cx="1003760" cy="1027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DE1E-5F9A-859C-6FD6-66EF40EC234E}"/>
              </a:ext>
            </a:extLst>
          </p:cNvPr>
          <p:cNvSpPr txBox="1"/>
          <p:nvPr/>
        </p:nvSpPr>
        <p:spPr>
          <a:xfrm>
            <a:off x="1773382" y="4974824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밟으면 부서지는 발판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09DEF-BD86-950A-72CC-B0F1DDE2C3B0}"/>
              </a:ext>
            </a:extLst>
          </p:cNvPr>
          <p:cNvSpPr txBox="1"/>
          <p:nvPr/>
        </p:nvSpPr>
        <p:spPr>
          <a:xfrm>
            <a:off x="5232400" y="4723868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스프링</a:t>
            </a:r>
          </a:p>
        </p:txBody>
      </p:sp>
    </p:spTree>
    <p:extLst>
      <p:ext uri="{BB962C8B-B14F-4D97-AF65-F5344CB8AC3E}">
        <p14:creationId xmlns:p14="http://schemas.microsoft.com/office/powerpoint/2010/main" val="356561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0BD1C-C74E-A256-5180-DD25DB89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끝이 아니다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02728-2F5A-8CFF-B6C0-D432F8114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 err="1"/>
              <a:t>회차</a:t>
            </a:r>
            <a:r>
              <a:rPr lang="ko-KR" altLang="en-US" dirty="0"/>
              <a:t> 플레이를 위한 기능 추가</a:t>
            </a:r>
          </a:p>
          <a:p>
            <a:pPr lvl="1"/>
            <a:r>
              <a:rPr lang="ko-KR" altLang="en-US" dirty="0"/>
              <a:t>맵 통과 시간을 기록하여 저장</a:t>
            </a:r>
            <a:endParaRPr lang="en-US" altLang="ko-KR" dirty="0"/>
          </a:p>
          <a:p>
            <a:pPr lvl="1"/>
            <a:r>
              <a:rPr lang="ko-KR" altLang="en-US" dirty="0"/>
              <a:t>시간 단축을 위한 반복 플레이</a:t>
            </a:r>
            <a:r>
              <a:rPr lang="en-US" altLang="ko-KR" dirty="0"/>
              <a:t>(</a:t>
            </a:r>
            <a:r>
              <a:rPr lang="ko-KR" altLang="en-US" dirty="0"/>
              <a:t>타임 어택</a:t>
            </a:r>
            <a:r>
              <a:rPr lang="en-US" altLang="ko-KR" dirty="0"/>
              <a:t>)</a:t>
            </a:r>
            <a:r>
              <a:rPr lang="ko-KR" altLang="en-US" dirty="0"/>
              <a:t> 가능</a:t>
            </a:r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558FF-9E11-F8C1-E5F1-2920029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08" y="3070706"/>
            <a:ext cx="6118662" cy="35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45951-E3B3-BAF4-D94D-F2D89FDC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A435D-EEA6-AB04-9E5E-6CD92BAC9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9764" cy="4879975"/>
          </a:xfrm>
        </p:spPr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1 - </a:t>
            </a:r>
            <a:r>
              <a:rPr lang="en-US" altLang="ko-KR" b="1" dirty="0"/>
              <a:t>Gold Coast</a:t>
            </a:r>
            <a:r>
              <a:rPr lang="en-US" altLang="ko-KR" dirty="0"/>
              <a:t>: </a:t>
            </a:r>
            <a:r>
              <a:rPr lang="ko-KR" altLang="en-US" dirty="0"/>
              <a:t>모래사장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2 - </a:t>
            </a:r>
            <a:r>
              <a:rPr lang="en-US" altLang="ko-KR" b="1" dirty="0"/>
              <a:t>Emerald Sea</a:t>
            </a:r>
            <a:r>
              <a:rPr lang="en-US" altLang="ko-KR" dirty="0"/>
              <a:t>: </a:t>
            </a:r>
            <a:r>
              <a:rPr lang="ko-KR" altLang="en-US" dirty="0"/>
              <a:t>얕은 바다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3 - </a:t>
            </a:r>
            <a:r>
              <a:rPr lang="en-US" altLang="ko-KR" b="1" dirty="0"/>
              <a:t>Shattered Wreckage</a:t>
            </a:r>
            <a:r>
              <a:rPr lang="en-US" altLang="ko-KR" dirty="0"/>
              <a:t>: </a:t>
            </a:r>
            <a:r>
              <a:rPr lang="ko-KR" altLang="en-US" dirty="0"/>
              <a:t>난파선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4 - </a:t>
            </a:r>
            <a:r>
              <a:rPr lang="en-US" altLang="ko-KR" b="1" dirty="0"/>
              <a:t>Deep Water</a:t>
            </a:r>
            <a:r>
              <a:rPr lang="en-US" altLang="ko-KR" dirty="0"/>
              <a:t>: </a:t>
            </a:r>
            <a:r>
              <a:rPr lang="ko-KR" altLang="en-US" dirty="0"/>
              <a:t>심해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5 - </a:t>
            </a:r>
            <a:r>
              <a:rPr lang="en-US" altLang="ko-KR" b="1" dirty="0"/>
              <a:t>Labyrinth</a:t>
            </a:r>
            <a:r>
              <a:rPr lang="en-US" altLang="ko-KR" dirty="0"/>
              <a:t>: </a:t>
            </a:r>
            <a:r>
              <a:rPr lang="ko-KR" altLang="en-US" dirty="0"/>
              <a:t>수중 미로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6 - </a:t>
            </a:r>
            <a:r>
              <a:rPr lang="en-US" altLang="ko-KR" b="1" dirty="0"/>
              <a:t>Rival Battle</a:t>
            </a:r>
            <a:r>
              <a:rPr lang="en-US" altLang="ko-KR" dirty="0"/>
              <a:t>: </a:t>
            </a:r>
            <a:r>
              <a:rPr lang="ko-KR" altLang="en-US" dirty="0"/>
              <a:t>평행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‘</a:t>
            </a:r>
            <a:r>
              <a:rPr lang="ko-KR" altLang="en-US" dirty="0"/>
              <a:t>와의 제트스키 레이싱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7 - </a:t>
            </a:r>
            <a:r>
              <a:rPr lang="en-US" altLang="ko-KR" b="1" dirty="0"/>
              <a:t>Remote Island</a:t>
            </a:r>
            <a:r>
              <a:rPr lang="en-US" altLang="ko-KR" dirty="0"/>
              <a:t>: </a:t>
            </a:r>
            <a:r>
              <a:rPr lang="ko-KR" altLang="en-US" dirty="0"/>
              <a:t>외딴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지역에 맞춰 설계된 공간</a:t>
            </a:r>
          </a:p>
        </p:txBody>
      </p:sp>
      <p:pic>
        <p:nvPicPr>
          <p:cNvPr id="5" name="그림 4" descr="무척추 동물, 곤충, 딱정벌레, 스티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241B78-A092-EF5F-30D3-9C29694C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47" y="168275"/>
            <a:ext cx="4269977" cy="23558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CD54534-E0EC-A6D2-7659-DB43574CA6D5}"/>
              </a:ext>
            </a:extLst>
          </p:cNvPr>
          <p:cNvSpPr/>
          <p:nvPr/>
        </p:nvSpPr>
        <p:spPr>
          <a:xfrm>
            <a:off x="8011102" y="3651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4C6043-2AAB-8349-2959-7763856F3A18}"/>
              </a:ext>
            </a:extLst>
          </p:cNvPr>
          <p:cNvSpPr/>
          <p:nvPr/>
        </p:nvSpPr>
        <p:spPr>
          <a:xfrm>
            <a:off x="9336520" y="584200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82A6FE-90BF-0D1F-742C-30415442F093}"/>
              </a:ext>
            </a:extLst>
          </p:cNvPr>
          <p:cNvSpPr/>
          <p:nvPr/>
        </p:nvSpPr>
        <p:spPr>
          <a:xfrm>
            <a:off x="9226982" y="1581150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8F81037-1244-C012-6DEC-385993F0B2D4}"/>
              </a:ext>
            </a:extLst>
          </p:cNvPr>
          <p:cNvSpPr/>
          <p:nvPr/>
        </p:nvSpPr>
        <p:spPr>
          <a:xfrm>
            <a:off x="10373590" y="18002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BAFE5BF-729A-1404-06D3-DD0983524750}"/>
              </a:ext>
            </a:extLst>
          </p:cNvPr>
          <p:cNvSpPr/>
          <p:nvPr/>
        </p:nvSpPr>
        <p:spPr>
          <a:xfrm>
            <a:off x="10753580" y="808831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EBF1B00-0CDF-376A-B3E6-2C8530AFFD3A}"/>
              </a:ext>
            </a:extLst>
          </p:cNvPr>
          <p:cNvSpPr/>
          <p:nvPr/>
        </p:nvSpPr>
        <p:spPr>
          <a:xfrm>
            <a:off x="11591924" y="11271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5C8C9C-F0E4-957F-3956-DD86789499E0}"/>
              </a:ext>
            </a:extLst>
          </p:cNvPr>
          <p:cNvSpPr/>
          <p:nvPr/>
        </p:nvSpPr>
        <p:spPr>
          <a:xfrm>
            <a:off x="11634932" y="2100984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A8EDDF-83B8-0F5D-DD4E-A6B9B358D63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214136" y="584200"/>
            <a:ext cx="1044929" cy="10290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A5D5F-B981-6B66-CD82-84E845BB6F8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9336519" y="803275"/>
            <a:ext cx="109539" cy="7524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B09A41-3B81-CBC6-6335-38A1095B9CAE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9523512" y="771192"/>
            <a:ext cx="882161" cy="10611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E3A67F-FF79-5BEA-F582-5F70471B80EF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flipV="1">
            <a:off x="10483128" y="995823"/>
            <a:ext cx="302535" cy="8044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062B5D8-1B52-3E39-4E38-B600C4DABAC7}"/>
              </a:ext>
            </a:extLst>
          </p:cNvPr>
          <p:cNvCxnSpPr>
            <a:cxnSpLocks/>
            <a:stCxn id="10" idx="5"/>
            <a:endCxn id="11" idx="2"/>
          </p:cNvCxnSpPr>
          <p:nvPr/>
        </p:nvCxnSpPr>
        <p:spPr>
          <a:xfrm>
            <a:off x="10940572" y="995823"/>
            <a:ext cx="651352" cy="2408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9E909C-CC71-EDD3-1A89-AF69DE9203F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1701462" y="1346200"/>
            <a:ext cx="43008" cy="7547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1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7702-1DA1-B427-1436-DBF39CA2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0AEF5-02B7-151B-286D-8FB6692D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C294C-B3C1-1BEF-41E8-6675AEB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9764" cy="4351338"/>
          </a:xfrm>
        </p:spPr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1 - </a:t>
            </a:r>
            <a:r>
              <a:rPr lang="en-US" altLang="ko-KR" b="1" dirty="0"/>
              <a:t>Gold Coast</a:t>
            </a:r>
            <a:r>
              <a:rPr lang="en-US" altLang="ko-KR" dirty="0"/>
              <a:t>: </a:t>
            </a:r>
            <a:r>
              <a:rPr lang="ko-KR" altLang="en-US" dirty="0"/>
              <a:t>모래사장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2 - </a:t>
            </a:r>
            <a:r>
              <a:rPr lang="en-US" altLang="ko-KR" b="1" dirty="0"/>
              <a:t>Emerald Sea</a:t>
            </a:r>
            <a:r>
              <a:rPr lang="en-US" altLang="ko-KR" dirty="0"/>
              <a:t>: </a:t>
            </a:r>
            <a:r>
              <a:rPr lang="ko-KR" altLang="en-US" dirty="0"/>
              <a:t>얕은 바다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3 - </a:t>
            </a:r>
            <a:r>
              <a:rPr lang="en-US" altLang="ko-KR" b="1" dirty="0"/>
              <a:t>Shattered Wreckage</a:t>
            </a:r>
            <a:r>
              <a:rPr lang="en-US" altLang="ko-KR" dirty="0"/>
              <a:t>: </a:t>
            </a:r>
            <a:r>
              <a:rPr lang="ko-KR" altLang="en-US" dirty="0"/>
              <a:t>난파선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4 - </a:t>
            </a:r>
            <a:r>
              <a:rPr lang="en-US" altLang="ko-KR" b="1" dirty="0"/>
              <a:t>Deep Water</a:t>
            </a:r>
            <a:r>
              <a:rPr lang="en-US" altLang="ko-KR" dirty="0"/>
              <a:t>: </a:t>
            </a:r>
            <a:r>
              <a:rPr lang="ko-KR" altLang="en-US" dirty="0"/>
              <a:t>심해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5 - </a:t>
            </a:r>
            <a:r>
              <a:rPr lang="en-US" altLang="ko-KR" b="1" dirty="0"/>
              <a:t>Labyrinth</a:t>
            </a:r>
            <a:r>
              <a:rPr lang="en-US" altLang="ko-KR" dirty="0"/>
              <a:t>: </a:t>
            </a:r>
            <a:r>
              <a:rPr lang="ko-KR" altLang="en-US" dirty="0"/>
              <a:t>수중 미로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6 - </a:t>
            </a:r>
            <a:r>
              <a:rPr lang="en-US" altLang="ko-KR" b="1" dirty="0"/>
              <a:t>Rival Battle</a:t>
            </a:r>
            <a:r>
              <a:rPr lang="en-US" altLang="ko-KR" dirty="0"/>
              <a:t>: </a:t>
            </a:r>
            <a:r>
              <a:rPr lang="ko-KR" altLang="en-US" dirty="0"/>
              <a:t>평행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‘</a:t>
            </a:r>
            <a:r>
              <a:rPr lang="ko-KR" altLang="en-US" dirty="0"/>
              <a:t>와의 제트스키 레이싱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7 - </a:t>
            </a:r>
            <a:r>
              <a:rPr lang="en-US" altLang="ko-KR" b="1" dirty="0"/>
              <a:t>Remote Island</a:t>
            </a:r>
            <a:r>
              <a:rPr lang="en-US" altLang="ko-KR" dirty="0"/>
              <a:t>: </a:t>
            </a:r>
            <a:r>
              <a:rPr lang="ko-KR" altLang="en-US" dirty="0"/>
              <a:t>외딴 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020629-395B-EF1D-8269-8B76739B46D8}"/>
              </a:ext>
            </a:extLst>
          </p:cNvPr>
          <p:cNvSpPr/>
          <p:nvPr/>
        </p:nvSpPr>
        <p:spPr>
          <a:xfrm>
            <a:off x="3149600" y="1690688"/>
            <a:ext cx="498764" cy="38603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D38A-ACB0-000A-C198-1033C4760E46}"/>
              </a:ext>
            </a:extLst>
          </p:cNvPr>
          <p:cNvSpPr txBox="1"/>
          <p:nvPr/>
        </p:nvSpPr>
        <p:spPr>
          <a:xfrm>
            <a:off x="2479964" y="5685992"/>
            <a:ext cx="3408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GESDLRR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55D1BC-D060-D8BF-8E7A-9A3230F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37" y="5816506"/>
            <a:ext cx="6068272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562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DCC3D-E501-FEBA-B583-A97B1FD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60B84-0CE9-E045-DF75-302ECF7F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https://youtu.be/jGhhoL3wNJk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9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4111-2EF4-5E4C-C1D4-3351E3E7B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4792999-FE3F-B729-56B8-71586FA20729}"/>
              </a:ext>
            </a:extLst>
          </p:cNvPr>
          <p:cNvSpPr txBox="1">
            <a:spLocks/>
          </p:cNvSpPr>
          <p:nvPr/>
        </p:nvSpPr>
        <p:spPr>
          <a:xfrm>
            <a:off x="2889081" y="265459"/>
            <a:ext cx="9144000" cy="1289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000" dirty="0"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1410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543BAF93A50CF428C3677ABBB21F5F3" ma:contentTypeVersion="4" ma:contentTypeDescription="새 문서를 만듭니다." ma:contentTypeScope="" ma:versionID="30e048b83ae0e69f0764da2e2e49e9cb">
  <xsd:schema xmlns:xsd="http://www.w3.org/2001/XMLSchema" xmlns:xs="http://www.w3.org/2001/XMLSchema" xmlns:p="http://schemas.microsoft.com/office/2006/metadata/properties" xmlns:ns3="c5a3dc6c-3188-4af3-a4c6-0a358d0fdc64" targetNamespace="http://schemas.microsoft.com/office/2006/metadata/properties" ma:root="true" ma:fieldsID="d21457c3a02f12c197ef0b7f97d313dd" ns3:_="">
    <xsd:import namespace="c5a3dc6c-3188-4af3-a4c6-0a358d0fdc6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3dc6c-3188-4af3-a4c6-0a358d0fdc6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DABA1CE-4CB8-40C9-914D-0132F22A02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3CB1B-4533-46F0-AA2A-F7751E4F82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a3dc6c-3188-4af3-a4c6-0a358d0fdc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190E7B-9354-4F6D-8DC9-9110C0F00E41}">
  <ds:schemaRefs>
    <ds:schemaRef ds:uri="http://schemas.microsoft.com/office/2006/metadata/properties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c5a3dc6c-3188-4af3-a4c6-0a358d0fdc64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354</Words>
  <Application>Microsoft Office PowerPoint</Application>
  <PresentationFormat>와이드스크린</PresentationFormat>
  <Paragraphs>48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Ultimate Shell</vt:lpstr>
      <vt:lpstr>개요</vt:lpstr>
      <vt:lpstr>스토리</vt:lpstr>
      <vt:lpstr>게임 진행</vt:lpstr>
      <vt:lpstr>여기서 끝이 아니다!!</vt:lpstr>
      <vt:lpstr>스테이지 구성</vt:lpstr>
      <vt:lpstr>스테이지 구성</vt:lpstr>
      <vt:lpstr>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G418-34</dc:creator>
  <cp:lastModifiedBy>박건우</cp:lastModifiedBy>
  <cp:revision>6</cp:revision>
  <dcterms:created xsi:type="dcterms:W3CDTF">2025-12-17T03:23:40Z</dcterms:created>
  <dcterms:modified xsi:type="dcterms:W3CDTF">2025-12-18T02:35:38Z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0x0101007543BAF93A50CF428C3677ABBB21F5F3</vt:lpwstr>
  </property>
</Properties>
</file>